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3" r:id="rId7"/>
    <p:sldId id="260" r:id="rId8"/>
    <p:sldId id="264" r:id="rId9"/>
    <p:sldId id="261" r:id="rId10"/>
    <p:sldId id="266" r:id="rId11"/>
    <p:sldId id="268" r:id="rId12"/>
    <p:sldId id="267" r:id="rId13"/>
    <p:sldId id="269" r:id="rId14"/>
    <p:sldId id="262" r:id="rId15"/>
    <p:sldId id="26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EA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9" autoAdjust="0"/>
    <p:restoredTop sz="94660"/>
  </p:normalViewPr>
  <p:slideViewPr>
    <p:cSldViewPr snapToGrid="0">
      <p:cViewPr>
        <p:scale>
          <a:sx n="77" d="100"/>
          <a:sy n="77" d="100"/>
        </p:scale>
        <p:origin x="-174" y="-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EF1-EBD6-4B48-9A77-6D8F504FE6EA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7CB2-C03A-478C-950E-1D012A3873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30487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EF1-EBD6-4B48-9A77-6D8F504FE6EA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7CB2-C03A-478C-950E-1D012A3873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24231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EF1-EBD6-4B48-9A77-6D8F504FE6EA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7CB2-C03A-478C-950E-1D012A3873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1035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EDE8-7C02-42B8-AD45-BF6FC00AA324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721B-6844-444A-87E6-38323F2740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934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EDE8-7C02-42B8-AD45-BF6FC00AA324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721B-6844-444A-87E6-38323F2740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78928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EDE8-7C02-42B8-AD45-BF6FC00AA324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721B-6844-444A-87E6-38323F2740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61546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EDE8-7C02-42B8-AD45-BF6FC00AA324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721B-6844-444A-87E6-38323F2740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5262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EDE8-7C02-42B8-AD45-BF6FC00AA324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721B-6844-444A-87E6-38323F2740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474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EDE8-7C02-42B8-AD45-BF6FC00AA324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721B-6844-444A-87E6-38323F2740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7624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EDE8-7C02-42B8-AD45-BF6FC00AA324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721B-6844-444A-87E6-38323F2740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37304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EDE8-7C02-42B8-AD45-BF6FC00AA324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721B-6844-444A-87E6-38323F2740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5782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EF1-EBD6-4B48-9A77-6D8F504FE6EA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7CB2-C03A-478C-950E-1D012A3873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21749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EDE8-7C02-42B8-AD45-BF6FC00AA324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721B-6844-444A-87E6-38323F2740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0579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EDE8-7C02-42B8-AD45-BF6FC00AA324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721B-6844-444A-87E6-38323F2740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9473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4EDE8-7C02-42B8-AD45-BF6FC00AA324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B721B-6844-444A-87E6-38323F2740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41510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45B2030A-BF4C-4F6D-911B-B9F1CA4C51A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4040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EF1-EBD6-4B48-9A77-6D8F504FE6EA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7CB2-C03A-478C-950E-1D012A3873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6990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EF1-EBD6-4B48-9A77-6D8F504FE6EA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7CB2-C03A-478C-950E-1D012A3873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63713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EF1-EBD6-4B48-9A77-6D8F504FE6EA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7CB2-C03A-478C-950E-1D012A3873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0314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EF1-EBD6-4B48-9A77-6D8F504FE6EA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7CB2-C03A-478C-950E-1D012A3873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8761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EF1-EBD6-4B48-9A77-6D8F504FE6EA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7CB2-C03A-478C-950E-1D012A3873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2489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EF1-EBD6-4B48-9A77-6D8F504FE6EA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7CB2-C03A-478C-950E-1D012A3873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5463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EDEF1-EBD6-4B48-9A77-6D8F504FE6EA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57CB2-C03A-478C-950E-1D012A3873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676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CrisscrossEtching trans="34000"/>
                    </a14:imgEffect>
                  </a14:imgLayer>
                </a14:imgProps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EDEF1-EBD6-4B48-9A77-6D8F504FE6EA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57CB2-C03A-478C-950E-1D012A38736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6823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4EDE8-7C02-42B8-AD45-BF6FC00AA324}" type="datetimeFigureOut">
              <a:rPr lang="en-GB" smtClean="0"/>
              <a:t>01/07/2022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B721B-6844-444A-87E6-38323F2740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846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2188" y="3258734"/>
            <a:ext cx="9144000" cy="2387600"/>
          </a:xfrm>
        </p:spPr>
        <p:txBody>
          <a:bodyPr>
            <a:normAutofit/>
          </a:bodyPr>
          <a:lstStyle/>
          <a:p>
            <a:r>
              <a:rPr lang="en-GB" sz="5400" dirty="0">
                <a:solidFill>
                  <a:schemeClr val="accent6">
                    <a:lumMod val="50000"/>
                  </a:schemeClr>
                </a:solidFill>
              </a:rPr>
              <a:t>Steph Chadwick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8734" y="517027"/>
            <a:ext cx="10642666" cy="1655762"/>
          </a:xfrm>
        </p:spPr>
        <p:txBody>
          <a:bodyPr>
            <a:noAutofit/>
          </a:bodyPr>
          <a:lstStyle/>
          <a:p>
            <a:r>
              <a:rPr lang="en-GB" sz="4000" b="1" dirty="0" err="1">
                <a:solidFill>
                  <a:schemeClr val="accent6">
                    <a:lumMod val="50000"/>
                  </a:schemeClr>
                </a:solidFill>
              </a:rPr>
              <a:t>RE:Connect</a:t>
            </a:r>
            <a:r>
              <a:rPr lang="en-GB" sz="4000" b="1" dirty="0">
                <a:solidFill>
                  <a:schemeClr val="accent6">
                    <a:lumMod val="50000"/>
                  </a:schemeClr>
                </a:solidFill>
              </a:rPr>
              <a:t> Teacher Fellowship Programme</a:t>
            </a:r>
          </a:p>
          <a:p>
            <a:endParaRPr lang="en-GB" sz="4000" b="1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GB" sz="4000" b="1" dirty="0">
                <a:solidFill>
                  <a:schemeClr val="accent6">
                    <a:lumMod val="50000"/>
                  </a:schemeClr>
                </a:solidFill>
              </a:rPr>
              <a:t>Curriculum Project Feedback </a:t>
            </a:r>
          </a:p>
        </p:txBody>
      </p:sp>
    </p:spTree>
    <p:extLst>
      <p:ext uri="{BB962C8B-B14F-4D97-AF65-F5344CB8AC3E}">
        <p14:creationId xmlns:p14="http://schemas.microsoft.com/office/powerpoint/2010/main" val="41630346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94619" y="341402"/>
            <a:ext cx="11305502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b="1" dirty="0"/>
              <a:t>Read through your stories:</a:t>
            </a:r>
            <a:endParaRPr lang="en-GB" sz="2800" dirty="0"/>
          </a:p>
          <a:p>
            <a:endParaRPr lang="en-GB" sz="3600" dirty="0"/>
          </a:p>
          <a:p>
            <a:pPr marL="285750" indent="-285750">
              <a:buFontTx/>
              <a:buChar char="-"/>
            </a:pPr>
            <a:r>
              <a:rPr lang="en-GB" sz="3600" dirty="0"/>
              <a:t>What do you think inspired each person to take action?</a:t>
            </a:r>
          </a:p>
          <a:p>
            <a:pPr marL="285750" indent="-285750">
              <a:buFontTx/>
              <a:buChar char="-"/>
            </a:pPr>
            <a:r>
              <a:rPr lang="en-GB" sz="3600" dirty="0"/>
              <a:t>Are there similarities / differences between them?</a:t>
            </a:r>
          </a:p>
          <a:p>
            <a:pPr marL="285750" indent="-285750">
              <a:buFontTx/>
              <a:buChar char="-"/>
            </a:pPr>
            <a:r>
              <a:rPr lang="en-GB" sz="3600" dirty="0"/>
              <a:t>Why do </a:t>
            </a:r>
            <a:r>
              <a:rPr lang="en-GB" sz="3600" u="sng" dirty="0"/>
              <a:t>you</a:t>
            </a:r>
            <a:r>
              <a:rPr lang="en-GB" sz="3600" dirty="0"/>
              <a:t> find them inspiring?</a:t>
            </a:r>
          </a:p>
          <a:p>
            <a:endParaRPr lang="en-GB" dirty="0"/>
          </a:p>
        </p:txBody>
      </p:sp>
      <p:pic>
        <p:nvPicPr>
          <p:cNvPr id="9" name="Picture 8" descr="https://lh4.googleusercontent.com/Le-Hl4rer2SUgOQsxhdfzIi35ijW8a4aHC989g5PapXHt9GRuoIA9cglHW6wjwzvZ3Qt1cEZB_OtIwqaZ0J80URhqiTFMzQpyqfUXPoXH_fwZggUi20nQ7WJTAlt-S62AuB63jKLbVR3K5DgOqNHaQ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04" y="3650767"/>
            <a:ext cx="1415825" cy="22133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How Vanessa Nakate Mobilizes the Masses | Atmos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0137" y="5123124"/>
            <a:ext cx="1945574" cy="13385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 descr="https://i0.wp.com/humanists.uk/wp-content/uploads/93db588e-945b-4871-aedb-8f67b27d8684.jpg?ssl=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806" y="3357612"/>
            <a:ext cx="2064490" cy="13998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https://www.treesforcities.org/imager/images/6754/Activist_0fdd18ba2bf4890d64d12902ca97caa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488" y="3650767"/>
            <a:ext cx="1806419" cy="2434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Picture 12" descr="Community Canal Clean Up – Smethwick, Birmingham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0908" y="3895643"/>
            <a:ext cx="2569213" cy="1945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Elizabeth Wathuti 🇰🇪 (@lizwathuti) / Twitter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99" y="3603559"/>
            <a:ext cx="2668878" cy="245496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15903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Pick one of the people you have read about:</a:t>
            </a:r>
          </a:p>
        </p:txBody>
      </p:sp>
      <p:pic>
        <p:nvPicPr>
          <p:cNvPr id="2052" name="Picture 4" descr="Simple leaf Icons PNG - Free PNG and Icons Downloads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0848"/>
            <a:ext cx="5420708" cy="441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Simple leaf Icons PNG - Free PNG and Icons Downloads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9040" y="1190848"/>
            <a:ext cx="5420708" cy="441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75637" y="2466753"/>
            <a:ext cx="2945219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On one side of your leaf:</a:t>
            </a:r>
          </a:p>
          <a:p>
            <a:r>
              <a:rPr lang="en-GB" sz="2800" b="1" dirty="0"/>
              <a:t>- What inspires them to work for climate justice?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977962" y="2312864"/>
            <a:ext cx="29452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On the other side of your leaf:</a:t>
            </a:r>
          </a:p>
          <a:p>
            <a:r>
              <a:rPr lang="en-GB" sz="2800" b="1" dirty="0"/>
              <a:t>- How do they inspire you?</a:t>
            </a:r>
          </a:p>
        </p:txBody>
      </p:sp>
    </p:spTree>
    <p:extLst>
      <p:ext uri="{BB962C8B-B14F-4D97-AF65-F5344CB8AC3E}">
        <p14:creationId xmlns:p14="http://schemas.microsoft.com/office/powerpoint/2010/main" val="1330939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ttachments.office.net/owa/CHADWIS%40ousedale.org.uk/service.svc/s/GetAttachmentThumbnail?id=AAMkADIxOGJmYjgwLTcxNDgtNDExNy04ZmMxLWM0YWVlNGJkYjBkMgBGAAAAAABl9dWK1c0fRbVBDvbhrV%2FlBwDJe7tCUe8EQabTjJdaQVMsAAAAgnQpAAA0VSu8mIQwTr%2BNrfNKE55aAAhAU6ZNAAABEgAQAN3VRiKqqWtPvy81VJSctdg%3D&amp;thumbnailType=2&amp;token=eyJhbGciOiJSUzI1NiIsImtpZCI6IkZBRDY1NDI2MkM2QUYyOTYxQUExRThDQUI3OEZGMUIyNzBFNzA3RTkiLCJ0eXAiOiJKV1QiLCJ4NXQiOiItdFpVSml4cThwWWFvZWpLdDRfeHNuRG5CLWsifQ.eyJvcmlnaW4iOiJodHRwczovL291dGxvb2sub2ZmaWNlLmNvbSIsInVjIjoiOTMzY2Q4Mjc1ZmFkNGJmZWE3ZmJkYTg1OTk5Yzk3ODAiLCJzaWduaW5fc3RhdGUiOiJbXCJrbXNpXCJdIiwidmVyIjoiRXhjaGFuZ2UuQ2FsbGJhY2suVjEiLCJhcHBjdHhzZW5kZXIiOiJPd2FEb3dubG9hZEA1NTgzMWU3ZC0zYWMyLTQ2NGQtODgzMS1iNDAwMjg5NTNjYmUiLCJpc3NyaW5nIjoiV1ciLCJhcHBjdHgiOiJ7XCJtc2V4Y2hwcm90XCI6XCJvd2FcIixcInB1aWRcIjpcIjExNTM3NjU5MzE3MTAxMTcyODBcIixcInNjb3BlXCI6XCJPd2FEb3dubG9hZFwiLFwib2lkXCI6XCJmNmVlYWZhNi05MjQ0LTRjYWYtYTk2Zi1iNmRkOGNhMTMwMDRcIixcInByaW1hcnlzaWRcIjpcIlMtMS01LTIxLTczMjQ5NDcxNC0xNjQ0NzIyMTczLTE5MTM5ODk5MDktMzY2MTA1MFwifSIsIm5iZiI6MTY1NjI3NzY3NCwiZXhwIjoxNjU2Mjc4Mjc0LCJpc3MiOiIwMDAwMDAwMi0wMDAwLTBmZjEtY2UwMC0wMDAwMDAwMDAwMDBANTU4MzFlN2QtM2FjMi00NjRkLTg4MzEtYjQwMDI4OTUzY2JlIiwiYXVkIjoiMDAwMDAwMDItMDAwMC0wZmYxLWNlMDAtMDAwMDAwMDAwMDAwL2F0dGFjaG1lbnRzLm9mZmljZS5uZXRANTU4MzFlN2QtM2FjMi00NjRkLTg4MzEtYjQwMDI4OTUzY2JlIiwiaGFwcCI6Im93YSJ9.JKMlC9tXmNsPfd4YySr1FgEjNtswQRA_gxxTSmEIUAvSXoFwuMSHqsVyMmCXhkukRt8joaJ3S28LqMN1kkH9IlMt6h0oQsJErRkHAcqiFh9JYqpS9NNU-rf_0bgjTQXwrSJxRBPKyD6wzfWHkoaEy6lCArQ3GYTicC6e7Wi0Hx_u-TYdEDDkDN6hDIrj8X5FGiXtn1wxul6qGdvUjdSpSBaQXNwLnSw3IjS5zf8Ka06Pt6zC1DvBw2Cq_324QI-zCZ-A5CrNL9hrjAvKONL8PG3F9wmWtB3SpApdst2r_TEq0GzEZ-LNsdfO6jbphOFlmskuzSUL78IRFJEHynIoYQ&amp;X-OWA-CANARY=N3liVffN7kmooliXwcLFrjAsZju4V9oY-3OyXvbpFwzu9dWz0_vxl2iHWbD92W3jtqAtWjTK--Q.&amp;owa=outlook.office.com&amp;scriptVer=20220617005.06&amp;animation=tru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11" r="19483"/>
          <a:stretch/>
        </p:blipFill>
        <p:spPr bwMode="auto">
          <a:xfrm rot="16200000">
            <a:off x="6746201" y="3706041"/>
            <a:ext cx="1972435" cy="3940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attachments.office.net/owa/CHADWIS%40ousedale.org.uk/service.svc/s/GetAttachmentThumbnail?id=AAMkADIxOGJmYjgwLTcxNDgtNDExNy04ZmMxLWM0YWVlNGJkYjBkMgBGAAAAAABl9dWK1c0fRbVBDvbhrV%2FlBwDJe7tCUe8EQabTjJdaQVMsAAAAgnQpAAA0VSu8mIQwTr%2BNrfNKE55aAAhAU6ZNAAABEgAQAJlYSkeAM%2BVHnRYTRGthu1w%3D&amp;thumbnailType=2&amp;token=eyJhbGciOiJSUzI1NiIsImtpZCI6IkZBRDY1NDI2MkM2QUYyOTYxQUExRThDQUI3OEZGMUIyNzBFNzA3RTkiLCJ0eXAiOiJKV1QiLCJ4NXQiOiItdFpVSml4cThwWWFvZWpLdDRfeHNuRG5CLWsifQ.eyJvcmlnaW4iOiJodHRwczovL291dGxvb2sub2ZmaWNlLmNvbSIsInVjIjoiOTMzY2Q4Mjc1ZmFkNGJmZWE3ZmJkYTg1OTk5Yzk3ODAiLCJzaWduaW5fc3RhdGUiOiJbXCJrbXNpXCJdIiwidmVyIjoiRXhjaGFuZ2UuQ2FsbGJhY2suVjEiLCJhcHBjdHhzZW5kZXIiOiJPd2FEb3dubG9hZEA1NTgzMWU3ZC0zYWMyLTQ2NGQtODgzMS1iNDAwMjg5NTNjYmUiLCJpc3NyaW5nIjoiV1ciLCJhcHBjdHgiOiJ7XCJtc2V4Y2hwcm90XCI6XCJvd2FcIixcInB1aWRcIjpcIjExNTM3NjU5MzE3MTAxMTcyODBcIixcInNjb3BlXCI6XCJPd2FEb3dubG9hZFwiLFwib2lkXCI6XCJmNmVlYWZhNi05MjQ0LTRjYWYtYTk2Zi1iNmRkOGNhMTMwMDRcIixcInByaW1hcnlzaWRcIjpcIlMtMS01LTIxLTczMjQ5NDcxNC0xNjQ0NzIyMTczLTE5MTM5ODk5MDktMzY2MTA1MFwifSIsIm5iZiI6MTY1NjI3NzY3NCwiZXhwIjoxNjU2Mjc4Mjc0LCJpc3MiOiIwMDAwMDAwMi0wMDAwLTBmZjEtY2UwMC0wMDAwMDAwMDAwMDBANTU4MzFlN2QtM2FjMi00NjRkLTg4MzEtYjQwMDI4OTUzY2JlIiwiYXVkIjoiMDAwMDAwMDItMDAwMC0wZmYxLWNlMDAtMDAwMDAwMDAwMDAwL2F0dGFjaG1lbnRzLm9mZmljZS5uZXRANTU4MzFlN2QtM2FjMi00NjRkLTg4MzEtYjQwMDI4OTUzY2JlIiwiaGFwcCI6Im93YSJ9.JKMlC9tXmNsPfd4YySr1FgEjNtswQRA_gxxTSmEIUAvSXoFwuMSHqsVyMmCXhkukRt8joaJ3S28LqMN1kkH9IlMt6h0oQsJErRkHAcqiFh9JYqpS9NNU-rf_0bgjTQXwrSJxRBPKyD6wzfWHkoaEy6lCArQ3GYTicC6e7Wi0Hx_u-TYdEDDkDN6hDIrj8X5FGiXtn1wxul6qGdvUjdSpSBaQXNwLnSw3IjS5zf8Ka06Pt6zC1DvBw2Cq_324QI-zCZ-A5CrNL9hrjAvKONL8PG3F9wmWtB3SpApdst2r_TEq0GzEZ-LNsdfO6jbphOFlmskuzSUL78IRFJEHynIoYQ&amp;X-OWA-CANARY=N3liVffN7kmooliXwcLFrjAsZju4V9oY-3OyXvbpFwzu9dWz0_vxl2iHWbD92W3jtqAtWjTK--Q.&amp;owa=outlook.office.com&amp;scriptVer=20220617005.06&amp;animation=tru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3" r="21571"/>
          <a:stretch/>
        </p:blipFill>
        <p:spPr bwMode="auto">
          <a:xfrm rot="16200000">
            <a:off x="8959060" y="-887861"/>
            <a:ext cx="1973323" cy="4301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attachments.office.net/owa/CHADWIS%40ousedale.org.uk/service.svc/s/GetAttachmentThumbnail?id=AAMkADIxOGJmYjgwLTcxNDgtNDExNy04ZmMxLWM0YWVlNGJkYjBkMgBGAAAAAABl9dWK1c0fRbVBDvbhrV%2FlBwDJe7tCUe8EQabTjJdaQVMsAAAAgnQpAAA0VSu8mIQwTr%2BNrfNKE55aAAhAU6ZNAAABEgAQAJtrDHiTsdFDkBLLWCHOsrk%3D&amp;thumbnailType=2&amp;token=eyJhbGciOiJSUzI1NiIsImtpZCI6IkZBRDY1NDI2MkM2QUYyOTYxQUExRThDQUI3OEZGMUIyNzBFNzA3RTkiLCJ0eXAiOiJKV1QiLCJ4NXQiOiItdFpVSml4cThwWWFvZWpLdDRfeHNuRG5CLWsifQ.eyJvcmlnaW4iOiJodHRwczovL291dGxvb2sub2ZmaWNlLmNvbSIsInVjIjoiOTMzY2Q4Mjc1ZmFkNGJmZWE3ZmJkYTg1OTk5Yzk3ODAiLCJzaWduaW5fc3RhdGUiOiJbXCJrbXNpXCJdIiwidmVyIjoiRXhjaGFuZ2UuQ2FsbGJhY2suVjEiLCJhcHBjdHhzZW5kZXIiOiJPd2FEb3dubG9hZEA1NTgzMWU3ZC0zYWMyLTQ2NGQtODgzMS1iNDAwMjg5NTNjYmUiLCJpc3NyaW5nIjoiV1ciLCJhcHBjdHgiOiJ7XCJtc2V4Y2hwcm90XCI6XCJvd2FcIixcInB1aWRcIjpcIjExNTM3NjU5MzE3MTAxMTcyODBcIixcInNjb3BlXCI6XCJPd2FEb3dubG9hZFwiLFwib2lkXCI6XCJmNmVlYWZhNi05MjQ0LTRjYWYtYTk2Zi1iNmRkOGNhMTMwMDRcIixcInByaW1hcnlzaWRcIjpcIlMtMS01LTIxLTczMjQ5NDcxNC0xNjQ0NzIyMTczLTE5MTM5ODk5MDktMzY2MTA1MFwifSIsIm5iZiI6MTY1NjI3NzY3NCwiZXhwIjoxNjU2Mjc4Mjc0LCJpc3MiOiIwMDAwMDAwMi0wMDAwLTBmZjEtY2UwMC0wMDAwMDAwMDAwMDBANTU4MzFlN2QtM2FjMi00NjRkLTg4MzEtYjQwMDI4OTUzY2JlIiwiYXVkIjoiMDAwMDAwMDItMDAwMC0wZmYxLWNlMDAtMDAwMDAwMDAwMDAwL2F0dGFjaG1lbnRzLm9mZmljZS5uZXRANTU4MzFlN2QtM2FjMi00NjRkLTg4MzEtYjQwMDI4OTUzY2JlIiwiaGFwcCI6Im93YSJ9.JKMlC9tXmNsPfd4YySr1FgEjNtswQRA_gxxTSmEIUAvSXoFwuMSHqsVyMmCXhkukRt8joaJ3S28LqMN1kkH9IlMt6h0oQsJErRkHAcqiFh9JYqpS9NNU-rf_0bgjTQXwrSJxRBPKyD6wzfWHkoaEy6lCArQ3GYTicC6e7Wi0Hx_u-TYdEDDkDN6hDIrj8X5FGiXtn1wxul6qGdvUjdSpSBaQXNwLnSw3IjS5zf8Ka06Pt6zC1DvBw2Cq_324QI-zCZ-A5CrNL9hrjAvKONL8PG3F9wmWtB3SpApdst2r_TEq0GzEZ-LNsdfO6jbphOFlmskuzSUL78IRFJEHynIoYQ&amp;X-OWA-CANARY=N3liVffN7kmooliXwcLFrjAsZju4V9oY-3OyXvbpFwzu9dWz0_vxl2iHWbD92W3jtqAtWjTK--Q.&amp;owa=outlook.office.com&amp;scriptVer=20220617005.06&amp;animation=tru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53" b="12014"/>
          <a:stretch/>
        </p:blipFill>
        <p:spPr bwMode="auto">
          <a:xfrm>
            <a:off x="2819159" y="276374"/>
            <a:ext cx="4319683" cy="2275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attachments.office.net/owa/CHADWIS%40ousedale.org.uk/service.svc/s/GetAttachmentThumbnail?id=AAMkADIxOGJmYjgwLTcxNDgtNDExNy04ZmMxLWM0YWVlNGJkYjBkMgBGAAAAAABl9dWK1c0fRbVBDvbhrV%2FlBwDJe7tCUe8EQabTjJdaQVMsAAAAgnQpAAA0VSu8mIQwTr%2BNrfNKE55aAAhAU6ZNAAABEgAQAB1pPaFEhsFBt77dE6T1vWE%3D&amp;thumbnailType=2&amp;token=eyJhbGciOiJSUzI1NiIsImtpZCI6IkZBRDY1NDI2MkM2QUYyOTYxQUExRThDQUI3OEZGMUIyNzBFNzA3RTkiLCJ0eXAiOiJKV1QiLCJ4NXQiOiItdFpVSml4cThwWWFvZWpLdDRfeHNuRG5CLWsifQ.eyJvcmlnaW4iOiJodHRwczovL291dGxvb2sub2ZmaWNlLmNvbSIsInVjIjoiOTMzY2Q4Mjc1ZmFkNGJmZWE3ZmJkYTg1OTk5Yzk3ODAiLCJzaWduaW5fc3RhdGUiOiJbXCJrbXNpXCJdIiwidmVyIjoiRXhjaGFuZ2UuQ2FsbGJhY2suVjEiLCJhcHBjdHhzZW5kZXIiOiJPd2FEb3dubG9hZEA1NTgzMWU3ZC0zYWMyLTQ2NGQtODgzMS1iNDAwMjg5NTNjYmUiLCJpc3NyaW5nIjoiV1ciLCJhcHBjdHgiOiJ7XCJtc2V4Y2hwcm90XCI6XCJvd2FcIixcInB1aWRcIjpcIjExNTM3NjU5MzE3MTAxMTcyODBcIixcInNjb3BlXCI6XCJPd2FEb3dubG9hZFwiLFwib2lkXCI6XCJmNmVlYWZhNi05MjQ0LTRjYWYtYTk2Zi1iNmRkOGNhMTMwMDRcIixcInByaW1hcnlzaWRcIjpcIlMtMS01LTIxLTczMjQ5NDcxNC0xNjQ0NzIyMTczLTE5MTM5ODk5MDktMzY2MTA1MFwifSIsIm5iZiI6MTY1NjI3NzY3NCwiZXhwIjoxNjU2Mjc4Mjc0LCJpc3MiOiIwMDAwMDAwMi0wMDAwLTBmZjEtY2UwMC0wMDAwMDAwMDAwMDBANTU4MzFlN2QtM2FjMi00NjRkLTg4MzEtYjQwMDI4OTUzY2JlIiwiYXVkIjoiMDAwMDAwMDItMDAwMC0wZmYxLWNlMDAtMDAwMDAwMDAwMDAwL2F0dGFjaG1lbnRzLm9mZmljZS5uZXRANTU4MzFlN2QtM2FjMi00NjRkLTg4MzEtYjQwMDI4OTUzY2JlIiwiaGFwcCI6Im93YSJ9.JKMlC9tXmNsPfd4YySr1FgEjNtswQRA_gxxTSmEIUAvSXoFwuMSHqsVyMmCXhkukRt8joaJ3S28LqMN1kkH9IlMt6h0oQsJErRkHAcqiFh9JYqpS9NNU-rf_0bgjTQXwrSJxRBPKyD6wzfWHkoaEy6lCArQ3GYTicC6e7Wi0Hx_u-TYdEDDkDN6hDIrj8X5FGiXtn1wxul6qGdvUjdSpSBaQXNwLnSw3IjS5zf8Ka06Pt6zC1DvBw2Cq_324QI-zCZ-A5CrNL9hrjAvKONL8PG3F9wmWtB3SpApdst2r_TEq0GzEZ-LNsdfO6jbphOFlmskuzSUL78IRFJEHynIoYQ&amp;X-OWA-CANARY=N3liVffN7kmooliXwcLFrjAsZju4V9oY-3OyXvbpFwzu9dWz0_vxl2iHWbD92W3jtqAtWjTK--Q.&amp;owa=outlook.office.com&amp;scriptVer=20220617005.06&amp;animation=tru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1" r="20875"/>
          <a:stretch/>
        </p:blipFill>
        <p:spPr bwMode="auto">
          <a:xfrm rot="16200000">
            <a:off x="6773522" y="1811739"/>
            <a:ext cx="1917792" cy="354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attachments.office.net/owa/CHADWIS%40ousedale.org.uk/service.svc/s/GetAttachmentThumbnail?id=AAMkADIxOGJmYjgwLTcxNDgtNDExNy04ZmMxLWM0YWVlNGJkYjBkMgBGAAAAAABl9dWK1c0fRbVBDvbhrV%2FlBwDJe7tCUe8EQabTjJdaQVMsAAAAgnQpAAA0VSu8mIQwTr%2BNrfNKE55aAAhAU6ZNAAABEgAQANFiiUi9pkRFrsbgTzVmz04%3D&amp;thumbnailType=2&amp;token=eyJhbGciOiJSUzI1NiIsImtpZCI6IkZBRDY1NDI2MkM2QUYyOTYxQUExRThDQUI3OEZGMUIyNzBFNzA3RTkiLCJ0eXAiOiJKV1QiLCJ4NXQiOiItdFpVSml4cThwWWFvZWpLdDRfeHNuRG5CLWsifQ.eyJvcmlnaW4iOiJodHRwczovL291dGxvb2sub2ZmaWNlLmNvbSIsInVjIjoiOTMzY2Q4Mjc1ZmFkNGJmZWE3ZmJkYTg1OTk5Yzk3ODAiLCJzaWduaW5fc3RhdGUiOiJbXCJrbXNpXCJdIiwidmVyIjoiRXhjaGFuZ2UuQ2FsbGJhY2suVjEiLCJhcHBjdHhzZW5kZXIiOiJPd2FEb3dubG9hZEA1NTgzMWU3ZC0zYWMyLTQ2NGQtODgzMS1iNDAwMjg5NTNjYmUiLCJpc3NyaW5nIjoiV1ciLCJhcHBjdHgiOiJ7XCJtc2V4Y2hwcm90XCI6XCJvd2FcIixcInB1aWRcIjpcIjExNTM3NjU5MzE3MTAxMTcyODBcIixcInNjb3BlXCI6XCJPd2FEb3dubG9hZFwiLFwib2lkXCI6XCJmNmVlYWZhNi05MjQ0LTRjYWYtYTk2Zi1iNmRkOGNhMTMwMDRcIixcInByaW1hcnlzaWRcIjpcIlMtMS01LTIxLTczMjQ5NDcxNC0xNjQ0NzIyMTczLTE5MTM5ODk5MDktMzY2MTA1MFwifSIsIm5iZiI6MTY1NjI3NzY3NCwiZXhwIjoxNjU2Mjc4Mjc0LCJpc3MiOiIwMDAwMDAwMi0wMDAwLTBmZjEtY2UwMC0wMDAwMDAwMDAwMDBANTU4MzFlN2QtM2FjMi00NjRkLTg4MzEtYjQwMDI4OTUzY2JlIiwiYXVkIjoiMDAwMDAwMDItMDAwMC0wZmYxLWNlMDAtMDAwMDAwMDAwMDAwL2F0dGFjaG1lbnRzLm9mZmljZS5uZXRANTU4MzFlN2QtM2FjMi00NjRkLTg4MzEtYjQwMDI4OTUzY2JlIiwiaGFwcCI6Im93YSJ9.JKMlC9tXmNsPfd4YySr1FgEjNtswQRA_gxxTSmEIUAvSXoFwuMSHqsVyMmCXhkukRt8joaJ3S28LqMN1kkH9IlMt6h0oQsJErRkHAcqiFh9JYqpS9NNU-rf_0bgjTQXwrSJxRBPKyD6wzfWHkoaEy6lCArQ3GYTicC6e7Wi0Hx_u-TYdEDDkDN6hDIrj8X5FGiXtn1wxul6qGdvUjdSpSBaQXNwLnSw3IjS5zf8Ka06Pt6zC1DvBw2Cq_324QI-zCZ-A5CrNL9hrjAvKONL8PG3F9wmWtB3SpApdst2r_TEq0GzEZ-LNsdfO6jbphOFlmskuzSUL78IRFJEHynIoYQ&amp;X-OWA-CANARY=N3liVffN7kmooliXwcLFrjAsZju4V9oY-3OyXvbpFwzu9dWz0_vxl2iHWbD92W3jtqAtWjTK--Q.&amp;owa=outlook.office.com&amp;scriptVer=20220617005.06&amp;animation=true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56" b="10395"/>
          <a:stretch/>
        </p:blipFill>
        <p:spPr bwMode="auto">
          <a:xfrm rot="5400000">
            <a:off x="9345791" y="3657783"/>
            <a:ext cx="3136678" cy="177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 descr="https://attachments.office.net/owa/CHADWIS%40ousedale.org.uk/service.svc/s/GetAttachmentThumbnail?id=AAMkADIxOGJmYjgwLTcxNDgtNDExNy04ZmMxLWM0YWVlNGJkYjBkMgBGAAAAAABl9dWK1c0fRbVBDvbhrV%2FlBwDJe7tCUe8EQabTjJdaQVMsAAAAgnQpAAA0VSu8mIQwTr%2BNrfNKE55aAAhAU6ZNAAABEgAQAB%2B3VN%2BaWRJLtIf2nkljlyg%3D&amp;thumbnailType=2&amp;token=eyJhbGciOiJSUzI1NiIsImtpZCI6IkZBRDY1NDI2MkM2QUYyOTYxQUExRThDQUI3OEZGMUIyNzBFNzA3RTkiLCJ0eXAiOiJKV1QiLCJ4NXQiOiItdFpVSml4cThwWWFvZWpLdDRfeHNuRG5CLWsifQ.eyJvcmlnaW4iOiJodHRwczovL291dGxvb2sub2ZmaWNlLmNvbSIsInVjIjoiOTMzY2Q4Mjc1ZmFkNGJmZWE3ZmJkYTg1OTk5Yzk3ODAiLCJzaWduaW5fc3RhdGUiOiJbXCJrbXNpXCJdIiwidmVyIjoiRXhjaGFuZ2UuQ2FsbGJhY2suVjEiLCJhcHBjdHhzZW5kZXIiOiJPd2FEb3dubG9hZEA1NTgzMWU3ZC0zYWMyLTQ2NGQtODgzMS1iNDAwMjg5NTNjYmUiLCJpc3NyaW5nIjoiV1ciLCJhcHBjdHgiOiJ7XCJtc2V4Y2hwcm90XCI6XCJvd2FcIixcInB1aWRcIjpcIjExNTM3NjU5MzE3MTAxMTcyODBcIixcInNjb3BlXCI6XCJPd2FEb3dubG9hZFwiLFwib2lkXCI6XCJmNmVlYWZhNi05MjQ0LTRjYWYtYTk2Zi1iNmRkOGNhMTMwMDRcIixcInByaW1hcnlzaWRcIjpcIlMtMS01LTIxLTczMjQ5NDcxNC0xNjQ0NzIyMTczLTE5MTM5ODk5MDktMzY2MTA1MFwifSIsIm5iZiI6MTY1NjI3NzY3NCwiZXhwIjoxNjU2Mjc4Mjc0LCJpc3MiOiIwMDAwMDAwMi0wMDAwLTBmZjEtY2UwMC0wMDAwMDAwMDAwMDBANTU4MzFlN2QtM2FjMi00NjRkLTg4MzEtYjQwMDI4OTUzY2JlIiwiYXVkIjoiMDAwMDAwMDItMDAwMC0wZmYxLWNlMDAtMDAwMDAwMDAwMDAwL2F0dGFjaG1lbnRzLm9mZmljZS5uZXRANTU4MzFlN2QtM2FjMi00NjRkLTg4MzEtYjQwMDI4OTUzY2JlIiwiaGFwcCI6Im93YSJ9.JKMlC9tXmNsPfd4YySr1FgEjNtswQRA_gxxTSmEIUAvSXoFwuMSHqsVyMmCXhkukRt8joaJ3S28LqMN1kkH9IlMt6h0oQsJErRkHAcqiFh9JYqpS9NNU-rf_0bgjTQXwrSJxRBPKyD6wzfWHkoaEy6lCArQ3GYTicC6e7Wi0Hx_u-TYdEDDkDN6hDIrj8X5FGiXtn1wxul6qGdvUjdSpSBaQXNwLnSw3IjS5zf8Ka06Pt6zC1DvBw2Cq_324QI-zCZ-A5CrNL9hrjAvKONL8PG3F9wmWtB3SpApdst2r_TEq0GzEZ-LNsdfO6jbphOFlmskuzSUL78IRFJEHynIoYQ&amp;X-OWA-CANARY=N3liVffN7kmooliXwcLFrjAsZju4V9oY-3OyXvbpFwzu9dWz0_vxl2iHWbD92W3jtqAtWjTK--Q.&amp;owa=outlook.office.com&amp;scriptVer=20220617005.06&amp;animation=true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70" t="10843" r="21937"/>
          <a:stretch/>
        </p:blipFill>
        <p:spPr bwMode="auto">
          <a:xfrm>
            <a:off x="3375317" y="2773633"/>
            <a:ext cx="2061683" cy="388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attachments.office.net/owa/CHADWIS%40ousedale.org.uk/service.svc/s/GetAttachmentThumbnail?id=AAMkADIxOGJmYjgwLTcxNDgtNDExNy04ZmMxLWM0YWVlNGJkYjBkMgBGAAAAAABl9dWK1c0fRbVBDvbhrV%2FlBwDJe7tCUe8EQabTjJdaQVMsAAAAgnQpAAA0VSu8mIQwTr%2BNrfNKE55aAAhArRPlAAABEgAQAEV0RtBCpIFIiTDPVK42Abo%3D&amp;thumbnailType=2&amp;token=eyJhbGciOiJSUzI1NiIsImtpZCI6IkZBRDY1NDI2MkM2QUYyOTYxQUExRThDQUI3OEZGMUIyNzBFNzA3RTkiLCJ0eXAiOiJKV1QiLCJ4NXQiOiItdFpVSml4cThwWWFvZWpLdDRfeHNuRG5CLWsifQ.eyJvcmlnaW4iOiJodHRwczovL291dGxvb2sub2ZmaWNlLmNvbSIsInVjIjoiMjdhMTYwMzQ4MGFlNDY2YmJhYTUzOTNhMWMxM2JkNWUiLCJzaWduaW5fc3RhdGUiOiJbXCJpbmtub3dubnR3a1wiLFwia21zaVwiXSIsInZlciI6IkV4Y2hhbmdlLkNhbGxiYWNrLlYxIiwiYXBwY3R4c2VuZGVyIjoiT3dhRG93bmxvYWRANTU4MzFlN2QtM2FjMi00NjRkLTg4MzEtYjQwMDI4OTUzY2JlIiwiaXNzcmluZyI6IldXIiwiYXBwY3R4Ijoie1wibXNleGNocHJvdFwiOlwib3dhXCIsXCJwdWlkXCI6XCIxMTUzNzY1OTMxNzEwMTE3MjgwXCIsXCJzY29wZVwiOlwiT3dhRG93bmxvYWRcIixcIm9pZFwiOlwiZjZlZWFmYTYtOTI0NC00Y2FmLWE5NmYtYjZkZDhjYTEzMDA0XCIsXCJwcmltYXJ5c2lkXCI6XCJTLTEtNS0yMS03MzI0OTQ3MTQtMTY0NDcyMjE3My0xOTEzOTg5OTA5LTM2NjEwNTBcIn0iLCJuYmYiOjE2NTYzMzAxOTUsImV4cCI6MTY1NjMzMDc5NSwiaXNzIjoiMDAwMDAwMDItMDAwMC0wZmYxLWNlMDAtMDAwMDAwMDAwMDAwQDU1ODMxZTdkLTNhYzItNDY0ZC04ODMxLWI0MDAyODk1M2NiZSIsImF1ZCI6IjAwMDAwMDAyLTAwMDAtMGZmMS1jZTAwLTAwMDAwMDAwMDAwMC9hdHRhY2htZW50cy5vZmZpY2UubmV0QDU1ODMxZTdkLTNhYzItNDY0ZC04ODMxLWI0MDAyODk1M2NiZSIsImhhcHAiOiJvd2EifQ.rY4lMfktONeT7h3blMloQnlZMlU63lZ64Szw_GVSEP9FsxK7AtObZc90DZjPkdWAWqkZeBODvnYJfRab5ZHhJ05EmdrdAUMQhsVnXmW-Bky8z8BZMYJEJBqSrMj1waddiHiCXh5ui9HgoHTSSRp9ci3HEJqd-M_a9_jpMoajzEgrq3eulQEdCWQeTdB0ItvztXodebXGeUK5SO6WkXnDV3QTyVXpEr37vm4Sswtg9mu9L_X1JhKKhvbD8Zy3IhKEECbevuqKMYrvU7BfbVBFraPH3E3Jmsfp4xK9qGa7aeCWwhdGJuXryoc5zMxQb4DPIgb-hQJahupEEqKw90fAfw&amp;X-OWA-CANARY=i0edivBGuk6EuhuaLd5etsBYfd8yWNoYiCA1nbKUVcrAhiP2k3SY-Dg5mOYiwvqt_Q7tPTeSb_k.&amp;owa=outlook.office.com&amp;scriptVer=20220603005.10&amp;animation=true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96" r="13162"/>
          <a:stretch/>
        </p:blipFill>
        <p:spPr bwMode="auto">
          <a:xfrm>
            <a:off x="127633" y="751741"/>
            <a:ext cx="2551852" cy="5449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9226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>
                <a:solidFill>
                  <a:schemeClr val="accent6">
                    <a:lumMod val="50000"/>
                  </a:schemeClr>
                </a:solidFill>
              </a:rPr>
              <a:t>My Climate 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31874" y="1690688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GB" sz="3200" dirty="0">
                <a:solidFill>
                  <a:schemeClr val="accent6">
                    <a:lumMod val="50000"/>
                  </a:schemeClr>
                </a:solidFill>
              </a:rPr>
              <a:t>Where do you stand? – generating ideas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200" dirty="0">
                <a:solidFill>
                  <a:schemeClr val="accent6">
                    <a:lumMod val="50000"/>
                  </a:schemeClr>
                </a:solidFill>
              </a:rPr>
              <a:t>What is their ‘own climate story’?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200" dirty="0">
                <a:solidFill>
                  <a:schemeClr val="accent6">
                    <a:lumMod val="50000"/>
                  </a:schemeClr>
                </a:solidFill>
              </a:rPr>
              <a:t>Creative Response - </a:t>
            </a:r>
            <a:r>
              <a:rPr lang="en-GB" sz="3200" dirty="0" err="1">
                <a:solidFill>
                  <a:schemeClr val="accent6">
                    <a:lumMod val="50000"/>
                  </a:schemeClr>
                </a:solidFill>
              </a:rPr>
              <a:t>Triarama</a:t>
            </a:r>
            <a:endParaRPr lang="en-GB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n-GB" sz="3200" dirty="0">
                <a:solidFill>
                  <a:schemeClr val="accent6">
                    <a:lumMod val="50000"/>
                  </a:schemeClr>
                </a:solidFill>
              </a:rPr>
              <a:t>-  Art</a:t>
            </a:r>
          </a:p>
          <a:p>
            <a:pPr>
              <a:buFontTx/>
              <a:buChar char="-"/>
            </a:pPr>
            <a:r>
              <a:rPr lang="en-GB" sz="3200" dirty="0">
                <a:solidFill>
                  <a:schemeClr val="accent6">
                    <a:lumMod val="50000"/>
                  </a:schemeClr>
                </a:solidFill>
              </a:rPr>
              <a:t>Poetry</a:t>
            </a:r>
          </a:p>
          <a:p>
            <a:pPr>
              <a:buFontTx/>
              <a:buChar char="-"/>
            </a:pPr>
            <a:r>
              <a:rPr lang="en-GB" sz="3200" dirty="0">
                <a:solidFill>
                  <a:schemeClr val="accent6">
                    <a:lumMod val="50000"/>
                  </a:schemeClr>
                </a:solidFill>
              </a:rPr>
              <a:t>Prose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GB" sz="3200" dirty="0">
                <a:solidFill>
                  <a:schemeClr val="accent6">
                    <a:lumMod val="50000"/>
                  </a:schemeClr>
                </a:solidFill>
              </a:rPr>
              <a:t>Opportunity to tell their story</a:t>
            </a:r>
          </a:p>
          <a:p>
            <a:pPr>
              <a:buFontTx/>
              <a:buChar char="-"/>
            </a:pPr>
            <a:endParaRPr lang="en-GB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https://docsandlin.files.wordpress.com/2015/10/worldview.jpg?w=54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6893" y="281353"/>
            <a:ext cx="2714741" cy="1493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051040" y="3271520"/>
            <a:ext cx="2448560" cy="1754326"/>
          </a:xfrm>
          <a:prstGeom prst="rect">
            <a:avLst/>
          </a:prstGeom>
          <a:solidFill>
            <a:srgbClr val="E4EAC9"/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E.g.</a:t>
            </a:r>
          </a:p>
          <a:p>
            <a:pPr marL="285750" indent="-285750">
              <a:buFontTx/>
              <a:buChar char="-"/>
            </a:pPr>
            <a:r>
              <a:rPr lang="en-GB" dirty="0"/>
              <a:t>Developing thoughts on climate</a:t>
            </a:r>
          </a:p>
          <a:p>
            <a:pPr marL="285750" indent="-285750">
              <a:buFontTx/>
              <a:buChar char="-"/>
            </a:pPr>
            <a:r>
              <a:rPr lang="en-GB" dirty="0"/>
              <a:t>Response to what we have learnt</a:t>
            </a:r>
          </a:p>
          <a:p>
            <a:pPr marL="285750" indent="-285750">
              <a:buFontTx/>
              <a:buChar char="-"/>
            </a:pPr>
            <a:r>
              <a:rPr lang="en-GB" dirty="0"/>
              <a:t>Pledges to the earth</a:t>
            </a:r>
          </a:p>
        </p:txBody>
      </p:sp>
    </p:spTree>
    <p:extLst>
      <p:ext uri="{BB962C8B-B14F-4D97-AF65-F5344CB8AC3E}">
        <p14:creationId xmlns:p14="http://schemas.microsoft.com/office/powerpoint/2010/main" val="3079693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>
                <a:solidFill>
                  <a:schemeClr val="accent6">
                    <a:lumMod val="50000"/>
                  </a:schemeClr>
                </a:solidFill>
              </a:rPr>
              <a:t>Going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chemeClr val="accent6">
                    <a:lumMod val="50000"/>
                  </a:schemeClr>
                </a:solidFill>
              </a:rPr>
              <a:t>Roll out to the whole year group in 2022/23</a:t>
            </a:r>
          </a:p>
          <a:p>
            <a:pPr marL="0" indent="0">
              <a:buNone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GB" dirty="0">
                <a:solidFill>
                  <a:schemeClr val="accent6">
                    <a:lumMod val="50000"/>
                  </a:schemeClr>
                </a:solidFill>
              </a:rPr>
              <a:t>Depth, rather than breadth?</a:t>
            </a:r>
          </a:p>
          <a:p>
            <a:r>
              <a:rPr lang="en-GB" dirty="0">
                <a:solidFill>
                  <a:schemeClr val="accent6">
                    <a:lumMod val="50000"/>
                  </a:schemeClr>
                </a:solidFill>
              </a:rPr>
              <a:t>Longer scheme of work?</a:t>
            </a:r>
          </a:p>
          <a:p>
            <a:r>
              <a:rPr lang="en-GB" dirty="0">
                <a:solidFill>
                  <a:schemeClr val="accent6">
                    <a:lumMod val="50000"/>
                  </a:schemeClr>
                </a:solidFill>
              </a:rPr>
              <a:t>Learning outside the classroom?</a:t>
            </a:r>
          </a:p>
          <a:p>
            <a:r>
              <a:rPr lang="en-GB" dirty="0">
                <a:solidFill>
                  <a:schemeClr val="accent6">
                    <a:lumMod val="50000"/>
                  </a:schemeClr>
                </a:solidFill>
              </a:rPr>
              <a:t>Application in the school / community?</a:t>
            </a: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 descr="Inside Britain's magnificent Tree Cathedral - and five more arboreal  structures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39" t="10189" r="10992"/>
          <a:stretch/>
        </p:blipFill>
        <p:spPr bwMode="auto">
          <a:xfrm>
            <a:off x="8644269" y="455929"/>
            <a:ext cx="3030279" cy="283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8269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chemeClr val="accent6">
                    <a:lumMod val="50000"/>
                  </a:schemeClr>
                </a:solidFill>
              </a:rPr>
              <a:t>My Project…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0028" y="1499053"/>
            <a:ext cx="6291943" cy="3965576"/>
          </a:xfrm>
          <a:solidFill>
            <a:srgbClr val="E4EAC9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3800" b="1" u="sng" dirty="0">
                <a:solidFill>
                  <a:schemeClr val="accent6">
                    <a:lumMod val="50000"/>
                  </a:schemeClr>
                </a:solidFill>
              </a:rPr>
              <a:t>Climate Stories</a:t>
            </a:r>
          </a:p>
        </p:txBody>
      </p:sp>
    </p:spTree>
    <p:extLst>
      <p:ext uri="{BB962C8B-B14F-4D97-AF65-F5344CB8AC3E}">
        <p14:creationId xmlns:p14="http://schemas.microsoft.com/office/powerpoint/2010/main" val="2866389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029" y="169182"/>
            <a:ext cx="10515600" cy="1325563"/>
          </a:xfrm>
        </p:spPr>
        <p:txBody>
          <a:bodyPr>
            <a:normAutofit/>
          </a:bodyPr>
          <a:lstStyle/>
          <a:p>
            <a:r>
              <a:rPr lang="en-GB" sz="4800" b="1" u="sng" dirty="0">
                <a:solidFill>
                  <a:schemeClr val="accent6">
                    <a:lumMod val="50000"/>
                  </a:schemeClr>
                </a:solidFill>
              </a:rPr>
              <a:t>Climate</a:t>
            </a:r>
            <a:r>
              <a:rPr lang="en-GB" sz="4800" b="1" u="sng" dirty="0"/>
              <a:t> </a:t>
            </a:r>
            <a:r>
              <a:rPr lang="en-GB" sz="4800" b="1" u="sng" dirty="0">
                <a:solidFill>
                  <a:schemeClr val="accent6">
                    <a:lumMod val="50000"/>
                  </a:schemeClr>
                </a:solidFill>
              </a:rPr>
              <a:t>Stories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9714" y="1303110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The Earth’s Story – </a:t>
            </a:r>
            <a:r>
              <a:rPr lang="en-GB" sz="3600" b="1" dirty="0">
                <a:solidFill>
                  <a:schemeClr val="accent6">
                    <a:lumMod val="50000"/>
                  </a:schemeClr>
                </a:solidFill>
              </a:rPr>
              <a:t>What is the earth’s climate story?</a:t>
            </a:r>
          </a:p>
          <a:p>
            <a:pPr marL="0" indent="0">
              <a:lnSpc>
                <a:spcPct val="150000"/>
              </a:lnSpc>
              <a:buNone/>
            </a:pPr>
            <a:endParaRPr lang="en-GB" sz="6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10000"/>
              </a:lnSpc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Stories of Origin - 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</a:rPr>
              <a:t>What do we learn about the value of earth from creation stories?</a:t>
            </a:r>
          </a:p>
          <a:p>
            <a:pPr marL="0" indent="0">
              <a:lnSpc>
                <a:spcPct val="110000"/>
              </a:lnSpc>
              <a:buNone/>
            </a:pPr>
            <a:endParaRPr lang="en-GB" sz="600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Stories of Inspiration -</a:t>
            </a:r>
            <a:r>
              <a:rPr lang="en-GB" sz="3600" b="1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3600" b="1" dirty="0">
                <a:solidFill>
                  <a:schemeClr val="accent6">
                    <a:lumMod val="50000"/>
                  </a:schemeClr>
                </a:solidFill>
              </a:rPr>
              <a:t>How can stories inspire climate action?</a:t>
            </a:r>
          </a:p>
          <a:p>
            <a:pPr marL="0" indent="0">
              <a:lnSpc>
                <a:spcPct val="100000"/>
              </a:lnSpc>
              <a:buNone/>
            </a:pPr>
            <a:endParaRPr lang="en-GB" sz="600" b="1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My Climate Story – </a:t>
            </a:r>
            <a:r>
              <a:rPr lang="en-GB" sz="3600" b="1" dirty="0">
                <a:solidFill>
                  <a:schemeClr val="accent6">
                    <a:lumMod val="50000"/>
                  </a:schemeClr>
                </a:solidFill>
              </a:rPr>
              <a:t>What is my own climate story?</a:t>
            </a:r>
            <a:endParaRPr lang="en-GB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350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314" y="0"/>
            <a:ext cx="10515600" cy="1325563"/>
          </a:xfrm>
        </p:spPr>
        <p:txBody>
          <a:bodyPr/>
          <a:lstStyle/>
          <a:p>
            <a:r>
              <a:rPr lang="en-GB" b="1" u="sng" dirty="0">
                <a:solidFill>
                  <a:schemeClr val="accent6">
                    <a:lumMod val="50000"/>
                  </a:schemeClr>
                </a:solidFill>
              </a:rPr>
              <a:t>1 - The Earth’s 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857" y="1325563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Opinion Statements starter – e.g. 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GB" sz="2800" dirty="0">
                <a:solidFill>
                  <a:schemeClr val="accent6">
                    <a:lumMod val="50000"/>
                  </a:schemeClr>
                </a:solidFill>
              </a:rPr>
              <a:t>I can explain fully what the term ‘Climate Change’ means.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GB" sz="2800" dirty="0">
                <a:solidFill>
                  <a:schemeClr val="accent6">
                    <a:lumMod val="50000"/>
                  </a:schemeClr>
                </a:solidFill>
              </a:rPr>
              <a:t>The earth’s climate is changing and we need to do something to stop it.</a:t>
            </a:r>
          </a:p>
          <a:p>
            <a:pPr marL="1428750" lvl="2" indent="-514350">
              <a:buFont typeface="+mj-lt"/>
              <a:buAutoNum type="arabicPeriod"/>
            </a:pPr>
            <a:r>
              <a:rPr lang="en-GB" sz="2800" dirty="0">
                <a:solidFill>
                  <a:schemeClr val="accent6">
                    <a:lumMod val="50000"/>
                  </a:schemeClr>
                </a:solidFill>
              </a:rPr>
              <a:t>I love planet earth.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Sources – what story do they tell?</a:t>
            </a:r>
          </a:p>
          <a:p>
            <a:pPr marL="514350" indent="-514350">
              <a:buFont typeface="+mj-lt"/>
              <a:buAutoNum type="arabicPeriod"/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What is the Earth’s story?</a:t>
            </a:r>
          </a:p>
          <a:p>
            <a:pPr marL="0" indent="0">
              <a:buNone/>
            </a:pPr>
            <a:endParaRPr lang="en-GB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33" t="14502" r="13596" b="7941"/>
          <a:stretch/>
        </p:blipFill>
        <p:spPr bwMode="auto">
          <a:xfrm>
            <a:off x="7576027" y="3276599"/>
            <a:ext cx="4319431" cy="2781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86716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098" name="Picture 2" descr="https://attachments.office.net/owa/CHADWIS%40ousedale.org.uk/service.svc/s/GetAttachmentThumbnail?id=AAMkADIxOGJmYjgwLTcxNDgtNDExNy04ZmMxLWM0YWVlNGJkYjBkMgBGAAAAAABl9dWK1c0fRbVBDvbhrV%2FlBwDJe7tCUe8EQabTjJdaQVMsAAAAgnQpAAA0VSu8mIQwTr%2BNrfNKE55aAAhAU6ZQAAABEgAQAA1yohwIxb1MrwlwXi%2FQg28%3D&amp;thumbnailType=2&amp;token=eyJhbGciOiJSUzI1NiIsImtpZCI6IkZBRDY1NDI2MkM2QUYyOTYxQUExRThDQUI3OEZGMUIyNzBFNzA3RTkiLCJ0eXAiOiJKV1QiLCJ4NXQiOiItdFpVSml4cThwWWFvZWpLdDRfeHNuRG5CLWsifQ.eyJvcmlnaW4iOiJodHRwczovL291dGxvb2sub2ZmaWNlLmNvbSIsInVjIjoiOTMzY2Q4Mjc1ZmFkNGJmZWE3ZmJkYTg1OTk5Yzk3ODAiLCJzaWduaW5fc3RhdGUiOiJbXCJrbXNpXCJdIiwidmVyIjoiRXhjaGFuZ2UuQ2FsbGJhY2suVjEiLCJhcHBjdHhzZW5kZXIiOiJPd2FEb3dubG9hZEA1NTgzMWU3ZC0zYWMyLTQ2NGQtODgzMS1iNDAwMjg5NTNjYmUiLCJpc3NyaW5nIjoiV1ciLCJhcHBjdHgiOiJ7XCJtc2V4Y2hwcm90XCI6XCJvd2FcIixcInB1aWRcIjpcIjExNTM3NjU5MzE3MTAxMTcyODBcIixcInNjb3BlXCI6XCJPd2FEb3dubG9hZFwiLFwib2lkXCI6XCJmNmVlYWZhNi05MjQ0LTRjYWYtYTk2Zi1iNmRkOGNhMTMwMDRcIixcInByaW1hcnlzaWRcIjpcIlMtMS01LTIxLTczMjQ5NDcxNC0xNjQ0NzIyMTczLTE5MTM5ODk5MDktMzY2MTA1MFwifSIsIm5iZiI6MTY1NjI3NzY3NCwiZXhwIjoxNjU2Mjc4Mjc0LCJpc3MiOiIwMDAwMDAwMi0wMDAwLTBmZjEtY2UwMC0wMDAwMDAwMDAwMDBANTU4MzFlN2QtM2FjMi00NjRkLTg4MzEtYjQwMDI4OTUzY2JlIiwiYXVkIjoiMDAwMDAwMDItMDAwMC0wZmYxLWNlMDAtMDAwMDAwMDAwMDAwL2F0dGFjaG1lbnRzLm9mZmljZS5uZXRANTU4MzFlN2QtM2FjMi00NjRkLTg4MzEtYjQwMDI4OTUzY2JlIiwiaGFwcCI6Im93YSJ9.JKMlC9tXmNsPfd4YySr1FgEjNtswQRA_gxxTSmEIUAvSXoFwuMSHqsVyMmCXhkukRt8joaJ3S28LqMN1kkH9IlMt6h0oQsJErRkHAcqiFh9JYqpS9NNU-rf_0bgjTQXwrSJxRBPKyD6wzfWHkoaEy6lCArQ3GYTicC6e7Wi0Hx_u-TYdEDDkDN6hDIrj8X5FGiXtn1wxul6qGdvUjdSpSBaQXNwLnSw3IjS5zf8Ka06Pt6zC1DvBw2Cq_324QI-zCZ-A5CrNL9hrjAvKONL8PG3F9wmWtB3SpApdst2r_TEq0GzEZ-LNsdfO6jbphOFlmskuzSUL78IRFJEHynIoYQ&amp;X-OWA-CANARY=lmQpjbcdM0SEWxvxREN5uZAxZvy3V9oYmwx3od36KTiyhUXSpZjfF-zo44WYWngkZWXPGR5On2c.&amp;owa=outlook.office.com&amp;scriptVer=20220617005.06&amp;animation=true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0" b="28720"/>
          <a:stretch/>
        </p:blipFill>
        <p:spPr bwMode="auto">
          <a:xfrm>
            <a:off x="1777225" y="301707"/>
            <a:ext cx="3257476" cy="2757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attachments.office.net/owa/CHADWIS%40ousedale.org.uk/service.svc/s/GetAttachmentThumbnail?id=AAMkADIxOGJmYjgwLTcxNDgtNDExNy04ZmMxLWM0YWVlNGJkYjBkMgBGAAAAAABl9dWK1c0fRbVBDvbhrV%2FlBwDJe7tCUe8EQabTjJdaQVMsAAAAgnQpAAA0VSu8mIQwTr%2BNrfNKE55aAAhAU6ZPAAABEgAQALAuiZEuYzJIrSI5zG1NBps%3D&amp;thumbnailType=2&amp;token=eyJhbGciOiJSUzI1NiIsImtpZCI6IkZBRDY1NDI2MkM2QUYyOTYxQUExRThDQUI3OEZGMUIyNzBFNzA3RTkiLCJ0eXAiOiJKV1QiLCJ4NXQiOiItdFpVSml4cThwWWFvZWpLdDRfeHNuRG5CLWsifQ.eyJvcmlnaW4iOiJodHRwczovL291dGxvb2sub2ZmaWNlLmNvbSIsInVjIjoiOTMzY2Q4Mjc1ZmFkNGJmZWE3ZmJkYTg1OTk5Yzk3ODAiLCJzaWduaW5fc3RhdGUiOiJbXCJrbXNpXCJdIiwidmVyIjoiRXhjaGFuZ2UuQ2FsbGJhY2suVjEiLCJhcHBjdHhzZW5kZXIiOiJPd2FEb3dubG9hZEA1NTgzMWU3ZC0zYWMyLTQ2NGQtODgzMS1iNDAwMjg5NTNjYmUiLCJpc3NyaW5nIjoiV1ciLCJhcHBjdHgiOiJ7XCJtc2V4Y2hwcm90XCI6XCJvd2FcIixcInB1aWRcIjpcIjExNTM3NjU5MzE3MTAxMTcyODBcIixcInNjb3BlXCI6XCJPd2FEb3dubG9hZFwiLFwib2lkXCI6XCJmNmVlYWZhNi05MjQ0LTRjYWYtYTk2Zi1iNmRkOGNhMTMwMDRcIixcInByaW1hcnlzaWRcIjpcIlMtMS01LTIxLTczMjQ5NDcxNC0xNjQ0NzIyMTczLTE5MTM5ODk5MDktMzY2MTA1MFwifSIsIm5iZiI6MTY1NjI3NzY3NCwiZXhwIjoxNjU2Mjc4Mjc0LCJpc3MiOiIwMDAwMDAwMi0wMDAwLTBmZjEtY2UwMC0wMDAwMDAwMDAwMDBANTU4MzFlN2QtM2FjMi00NjRkLTg4MzEtYjQwMDI4OTUzY2JlIiwiYXVkIjoiMDAwMDAwMDItMDAwMC0wZmYxLWNlMDAtMDAwMDAwMDAwMDAwL2F0dGFjaG1lbnRzLm9mZmljZS5uZXRANTU4MzFlN2QtM2FjMi00NjRkLTg4MzEtYjQwMDI4OTUzY2JlIiwiaGFwcCI6Im93YSJ9.JKMlC9tXmNsPfd4YySr1FgEjNtswQRA_gxxTSmEIUAvSXoFwuMSHqsVyMmCXhkukRt8joaJ3S28LqMN1kkH9IlMt6h0oQsJErRkHAcqiFh9JYqpS9NNU-rf_0bgjTQXwrSJxRBPKyD6wzfWHkoaEy6lCArQ3GYTicC6e7Wi0Hx_u-TYdEDDkDN6hDIrj8X5FGiXtn1wxul6qGdvUjdSpSBaQXNwLnSw3IjS5zf8Ka06Pt6zC1DvBw2Cq_324QI-zCZ-A5CrNL9hrjAvKONL8PG3F9wmWtB3SpApdst2r_TEq0GzEZ-LNsdfO6jbphOFlmskuzSUL78IRFJEHynIoYQ&amp;X-OWA-CANARY=ifzS_oavGUiCaImpm30-iZAEJR-4V9oYZ4slqhP6U57_vvg6ihj1a0dKp9ERgfoeAj462NnWzYw.&amp;owa=outlook.office.com&amp;scriptVer=20220617005.06&amp;animation=tru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2" t="15164" r="7995" b="30197"/>
          <a:stretch/>
        </p:blipFill>
        <p:spPr bwMode="auto">
          <a:xfrm>
            <a:off x="5973726" y="120577"/>
            <a:ext cx="4295553" cy="3713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attachments.office.net/owa/CHADWIS%40ousedale.org.uk/service.svc/s/GetAttachmentThumbnail?id=AAMkADIxOGJmYjgwLTcxNDgtNDExNy04ZmMxLWM0YWVlNGJkYjBkMgBGAAAAAABl9dWK1c0fRbVBDvbhrV%2FlBwDJe7tCUe8EQabTjJdaQVMsAAAAgnQpAAA0VSu8mIQwTr%2BNrfNKE55aAAhAU6ZOAAABEgAQAPwnU4aK%2F71AgGhb2hGRgTM%3D&amp;thumbnailType=2&amp;token=eyJhbGciOiJSUzI1NiIsImtpZCI6IkZBRDY1NDI2MkM2QUYyOTYxQUExRThDQUI3OEZGMUIyNzBFNzA3RTkiLCJ0eXAiOiJKV1QiLCJ4NXQiOiItdFpVSml4cThwWWFvZWpLdDRfeHNuRG5CLWsifQ.eyJvcmlnaW4iOiJodHRwczovL291dGxvb2sub2ZmaWNlLmNvbSIsInVjIjoiOTMzY2Q4Mjc1ZmFkNGJmZWE3ZmJkYTg1OTk5Yzk3ODAiLCJzaWduaW5fc3RhdGUiOiJbXCJrbXNpXCJdIiwidmVyIjoiRXhjaGFuZ2UuQ2FsbGJhY2suVjEiLCJhcHBjdHhzZW5kZXIiOiJPd2FEb3dubG9hZEA1NTgzMWU3ZC0zYWMyLTQ2NGQtODgzMS1iNDAwMjg5NTNjYmUiLCJpc3NyaW5nIjoiV1ciLCJhcHBjdHgiOiJ7XCJtc2V4Y2hwcm90XCI6XCJvd2FcIixcInB1aWRcIjpcIjExNTM3NjU5MzE3MTAxMTcyODBcIixcInNjb3BlXCI6XCJPd2FEb3dubG9hZFwiLFwib2lkXCI6XCJmNmVlYWZhNi05MjQ0LTRjYWYtYTk2Zi1iNmRkOGNhMTMwMDRcIixcInByaW1hcnlzaWRcIjpcIlMtMS01LTIxLTczMjQ5NDcxNC0xNjQ0NzIyMTczLTE5MTM5ODk5MDktMzY2MTA1MFwifSIsIm5iZiI6MTY1NjI3NzY3NCwiZXhwIjoxNjU2Mjc4Mjc0LCJpc3MiOiIwMDAwMDAwMi0wMDAwLTBmZjEtY2UwMC0wMDAwMDAwMDAwMDBANTU4MzFlN2QtM2FjMi00NjRkLTg4MzEtYjQwMDI4OTUzY2JlIiwiYXVkIjoiMDAwMDAwMDItMDAwMC0wZmYxLWNlMDAtMDAwMDAwMDAwMDAwL2F0dGFjaG1lbnRzLm9mZmljZS5uZXRANTU4MzFlN2QtM2FjMi00NjRkLTg4MzEtYjQwMDI4OTUzY2JlIiwiaGFwcCI6Im93YSJ9.JKMlC9tXmNsPfd4YySr1FgEjNtswQRA_gxxTSmEIUAvSXoFwuMSHqsVyMmCXhkukRt8joaJ3S28LqMN1kkH9IlMt6h0oQsJErRkHAcqiFh9JYqpS9NNU-rf_0bgjTQXwrSJxRBPKyD6wzfWHkoaEy6lCArQ3GYTicC6e7Wi0Hx_u-TYdEDDkDN6hDIrj8X5FGiXtn1wxul6qGdvUjdSpSBaQXNwLnSw3IjS5zf8Ka06Pt6zC1DvBw2Cq_324QI-zCZ-A5CrNL9hrjAvKONL8PG3F9wmWtB3SpApdst2r_TEq0GzEZ-LNsdfO6jbphOFlmskuzSUL78IRFJEHynIoYQ&amp;X-OWA-CANARY=pCctArx0sE61g7lphjBGyWBq-Tm4V9oY9jzs0stX70-XjYhAuyXIAuHlXEc07SHNU8s9zCxGjwU.&amp;owa=outlook.office.com&amp;scriptVer=20220617005.06&amp;animation=tru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8" r="3374" b="56816"/>
          <a:stretch/>
        </p:blipFill>
        <p:spPr bwMode="auto">
          <a:xfrm>
            <a:off x="6418151" y="3968959"/>
            <a:ext cx="5415886" cy="282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attachments.office.net/owa/CHADWIS%40ousedale.org.uk/service.svc/s/GetAttachmentThumbnail?id=AAMkADIxOGJmYjgwLTcxNDgtNDExNy04ZmMxLWM0YWVlNGJkYjBkMgBGAAAAAABl9dWK1c0fRbVBDvbhrV%2FlBwDJe7tCUe8EQabTjJdaQVMsAAAAgnQpAAA0VSu8mIQwTr%2BNrfNKE55aAAhAU6ZKAAABEgAQAI7Zo%2BTxZahPom2IoywjGao%3D&amp;thumbnailType=2&amp;token=eyJhbGciOiJSUzI1NiIsImtpZCI6IkZBRDY1NDI2MkM2QUYyOTYxQUExRThDQUI3OEZGMUIyNzBFNzA3RTkiLCJ0eXAiOiJKV1QiLCJ4NXQiOiItdFpVSml4cThwWWFvZWpLdDRfeHNuRG5CLWsifQ.eyJvcmlnaW4iOiJodHRwczovL291dGxvb2sub2ZmaWNlLmNvbSIsInVjIjoiOTMzY2Q4Mjc1ZmFkNGJmZWE3ZmJkYTg1OTk5Yzk3ODAiLCJzaWduaW5fc3RhdGUiOiJbXCJrbXNpXCJdIiwidmVyIjoiRXhjaGFuZ2UuQ2FsbGJhY2suVjEiLCJhcHBjdHhzZW5kZXIiOiJPd2FEb3dubG9hZEA1NTgzMWU3ZC0zYWMyLTQ2NGQtODgzMS1iNDAwMjg5NTNjYmUiLCJpc3NyaW5nIjoiV1ciLCJhcHBjdHgiOiJ7XCJtc2V4Y2hwcm90XCI6XCJvd2FcIixcInB1aWRcIjpcIjExNTM3NjU5MzE3MTAxMTcyODBcIixcInNjb3BlXCI6XCJPd2FEb3dubG9hZFwiLFwib2lkXCI6XCJmNmVlYWZhNi05MjQ0LTRjYWYtYTk2Zi1iNmRkOGNhMTMwMDRcIixcInByaW1hcnlzaWRcIjpcIlMtMS01LTIxLTczMjQ5NDcxNC0xNjQ0NzIyMTczLTE5MTM5ODk5MDktMzY2MTA1MFwifSIsIm5iZiI6MTY1NjI3Nzk5MCwiZXhwIjoxNjU2Mjc4NTkwLCJpc3MiOiIwMDAwMDAwMi0wMDAwLTBmZjEtY2UwMC0wMDAwMDAwMDAwMDBANTU4MzFlN2QtM2FjMi00NjRkLTg4MzEtYjQwMDI4OTUzY2JlIiwiYXVkIjoiMDAwMDAwMDItMDAwMC0wZmYxLWNlMDAtMDAwMDAwMDAwMDAwL2F0dGFjaG1lbnRzLm9mZmljZS5uZXRANTU4MzFlN2QtM2FjMi00NjRkLTg4MzEtYjQwMDI4OTUzY2JlIiwiaGFwcCI6Im93YSJ9.Fa4YhRO7wuT4RfoB0RTMIcszjC47LWg_e72-XfnUzp_pX7SqjNs4SD048wuhA21fUV_Jg_NjeKRbcRdt-wJE8twlhW_GamCpqmXFbjShk5GqxsWIZNG_D9gvUKQXpzAoy5DUIU_hpeElqMYqd_ln37fLQg4joJqa1H1xaWo1a0s367r5LHpK7-me5xQ-OOT2hkWNiFd-dAT0H23u1dB04Fl7WHCjY50QRlQxMwTugx71RHPc2-8j2Yg6xgNdybsdIhHz5-43PUf6aIkU0r20wtmG3jo8Y_y0_7wBttUvF_X7nWCE66jbtloNIZNAyLrWA2_KvFSWd0GgRif2eezjTQ&amp;X-OWA-CANARY=dktPLLt1Kkub4X92Ll6PXPAehhm5V9oY17HRamZ5SvumU74RLbMnEzKu8tA484X1GRuE-MUHRog.&amp;owa=outlook.office.com&amp;scriptVer=20220617005.06&amp;animation=tru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32" t="20329" r="22962" b="12345"/>
          <a:stretch/>
        </p:blipFill>
        <p:spPr bwMode="auto">
          <a:xfrm>
            <a:off x="463919" y="3127173"/>
            <a:ext cx="5135526" cy="373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0455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>
                <a:solidFill>
                  <a:schemeClr val="accent6">
                    <a:lumMod val="50000"/>
                  </a:schemeClr>
                </a:solidFill>
              </a:rPr>
              <a:t>2 - Stories of Origin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Introduced Scriptural Reasoning</a:t>
            </a:r>
          </a:p>
          <a:p>
            <a:pPr marL="742950" indent="-742950">
              <a:buAutoNum type="arabicPeriod"/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Went outside and sat in a circle in the shade of a tree</a:t>
            </a:r>
          </a:p>
          <a:p>
            <a:pPr marL="742950" indent="-742950">
              <a:buAutoNum type="arabicPeriod"/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2 passages – Genesis 1 / The Scientific Narrative</a:t>
            </a:r>
          </a:p>
          <a:p>
            <a:pPr marL="742950" indent="-742950">
              <a:buAutoNum type="arabicPeriod"/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How do the stories lead to an attitude of valuing the earth?</a:t>
            </a:r>
          </a:p>
          <a:p>
            <a:pPr marL="457200" lvl="1" indent="0">
              <a:buNone/>
            </a:pPr>
            <a:r>
              <a:rPr lang="en-GB" sz="3200" dirty="0">
                <a:solidFill>
                  <a:schemeClr val="accent6">
                    <a:lumMod val="50000"/>
                  </a:schemeClr>
                </a:solidFill>
              </a:rPr>
              <a:t>	- Comparative claims of value</a:t>
            </a:r>
          </a:p>
        </p:txBody>
      </p:sp>
    </p:spTree>
    <p:extLst>
      <p:ext uri="{BB962C8B-B14F-4D97-AF65-F5344CB8AC3E}">
        <p14:creationId xmlns:p14="http://schemas.microsoft.com/office/powerpoint/2010/main" val="36809720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ttachments.office.net/owa/CHADWIS%40ousedale.org.uk/service.svc/s/GetAttachmentThumbnail?id=AAMkADIxOGJmYjgwLTcxNDgtNDExNy04ZmMxLWM0YWVlNGJkYjBkMgBGAAAAAABl9dWK1c0fRbVBDvbhrV%2FlBwDJe7tCUe8EQabTjJdaQVMsAAAAgnQpAAA0VSu8mIQwTr%2BNrfNKE55aAAhAU6ZMAAABEgAQANGPfSdgsFNEqLSzOkBE1ek%3D&amp;thumbnailType=2&amp;token=eyJhbGciOiJSUzI1NiIsImtpZCI6IkZBRDY1NDI2MkM2QUYyOTYxQUExRThDQUI3OEZGMUIyNzBFNzA3RTkiLCJ0eXAiOiJKV1QiLCJ4NXQiOiItdFpVSml4cThwWWFvZWpLdDRfeHNuRG5CLWsifQ.eyJvcmlnaW4iOiJodHRwczovL291dGxvb2sub2ZmaWNlLmNvbSIsInVjIjoiOTMzY2Q4Mjc1ZmFkNGJmZWE3ZmJkYTg1OTk5Yzk3ODAiLCJzaWduaW5fc3RhdGUiOiJbXCJrbXNpXCJdIiwidmVyIjoiRXhjaGFuZ2UuQ2FsbGJhY2suVjEiLCJhcHBjdHhzZW5kZXIiOiJPd2FEb3dubG9hZEA1NTgzMWU3ZC0zYWMyLTQ2NGQtODgzMS1iNDAwMjg5NTNjYmUiLCJpc3NyaW5nIjoiV1ciLCJhcHBjdHgiOiJ7XCJtc2V4Y2hwcm90XCI6XCJvd2FcIixcInB1aWRcIjpcIjExNTM3NjU5MzE3MTAxMTcyODBcIixcInNjb3BlXCI6XCJPd2FEb3dubG9hZFwiLFwib2lkXCI6XCJmNmVlYWZhNi05MjQ0LTRjYWYtYTk2Zi1iNmRkOGNhMTMwMDRcIixcInByaW1hcnlzaWRcIjpcIlMtMS01LTIxLTczMjQ5NDcxNC0xNjQ0NzIyMTczLTE5MTM5ODk5MDktMzY2MTA1MFwifSIsIm5iZiI6MTY1NjI3Nzk5MCwiZXhwIjoxNjU2Mjc4NTkwLCJpc3MiOiIwMDAwMDAwMi0wMDAwLTBmZjEtY2UwMC0wMDAwMDAwMDAwMDBANTU4MzFlN2QtM2FjMi00NjRkLTg4MzEtYjQwMDI4OTUzY2JlIiwiYXVkIjoiMDAwMDAwMDItMDAwMC0wZmYxLWNlMDAtMDAwMDAwMDAwMDAwL2F0dGFjaG1lbnRzLm9mZmljZS5uZXRANTU4MzFlN2QtM2FjMi00NjRkLTg4MzEtYjQwMDI4OTUzY2JlIiwiaGFwcCI6Im93YSJ9.Fa4YhRO7wuT4RfoB0RTMIcszjC47LWg_e72-XfnUzp_pX7SqjNs4SD048wuhA21fUV_Jg_NjeKRbcRdt-wJE8twlhW_GamCpqmXFbjShk5GqxsWIZNG_D9gvUKQXpzAoy5DUIU_hpeElqMYqd_ln37fLQg4joJqa1H1xaWo1a0s367r5LHpK7-me5xQ-OOT2hkWNiFd-dAT0H23u1dB04Fl7WHCjY50QRlQxMwTugx71RHPc2-8j2Yg6xgNdybsdIhHz5-43PUf6aIkU0r20wtmG3jo8Y_y0_7wBttUvF_X7nWCE66jbtloNIZNAyLrWA2_KvFSWd0GgRif2eezjTQ&amp;X-OWA-CANARY=lDyChdwrMkes9xLK6p5P-VAKptm4V9oYcjCclAFKm9B5S87z6h5bKczcsBYN2D9WGZRnmD86c70.&amp;owa=outlook.office.com&amp;scriptVer=20220617005.06&amp;animation=tru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1" t="6295" r="4925" b="6303"/>
          <a:stretch/>
        </p:blipFill>
        <p:spPr bwMode="auto">
          <a:xfrm>
            <a:off x="350874" y="159488"/>
            <a:ext cx="8155173" cy="5770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attachments.office.net/owa/CHADWIS%40ousedale.org.uk/service.svc/s/GetAttachmentThumbnail?id=AAMkADIxOGJmYjgwLTcxNDgtNDExNy04ZmMxLWM0YWVlNGJkYjBkMgBGAAAAAABl9dWK1c0fRbVBDvbhrV%2FlBwDJe7tCUe8EQabTjJdaQVMsAAAAgnQpAAA0VSu8mIQwTr%2BNrfNKE55aAAhAU6ZLAAABEgAQAOuUGIbxKZxMrGLgeqxETUc%3D&amp;thumbnailType=2&amp;token=eyJhbGciOiJSUzI1NiIsImtpZCI6IkZBRDY1NDI2MkM2QUYyOTYxQUExRThDQUI3OEZGMUIyNzBFNzA3RTkiLCJ0eXAiOiJKV1QiLCJ4NXQiOiItdFpVSml4cThwWWFvZWpLdDRfeHNuRG5CLWsifQ.eyJvcmlnaW4iOiJodHRwczovL291dGxvb2sub2ZmaWNlLmNvbSIsInVjIjoiOTMzY2Q4Mjc1ZmFkNGJmZWE3ZmJkYTg1OTk5Yzk3ODAiLCJzaWduaW5fc3RhdGUiOiJbXCJrbXNpXCJdIiwidmVyIjoiRXhjaGFuZ2UuQ2FsbGJhY2suVjEiLCJhcHBjdHhzZW5kZXIiOiJPd2FEb3dubG9hZEA1NTgzMWU3ZC0zYWMyLTQ2NGQtODgzMS1iNDAwMjg5NTNjYmUiLCJpc3NyaW5nIjoiV1ciLCJhcHBjdHgiOiJ7XCJtc2V4Y2hwcm90XCI6XCJvd2FcIixcInB1aWRcIjpcIjExNTM3NjU5MzE3MTAxMTcyODBcIixcInNjb3BlXCI6XCJPd2FEb3dubG9hZFwiLFwib2lkXCI6XCJmNmVlYWZhNi05MjQ0LTRjYWYtYTk2Zi1iNmRkOGNhMTMwMDRcIixcInByaW1hcnlzaWRcIjpcIlMtMS01LTIxLTczMjQ5NDcxNC0xNjQ0NzIyMTczLTE5MTM5ODk5MDktMzY2MTA1MFwifSIsIm5iZiI6MTY1NjI3Nzk5MCwiZXhwIjoxNjU2Mjc4NTkwLCJpc3MiOiIwMDAwMDAwMi0wMDAwLTBmZjEtY2UwMC0wMDAwMDAwMDAwMDBANTU4MzFlN2QtM2FjMi00NjRkLTg4MzEtYjQwMDI4OTUzY2JlIiwiYXVkIjoiMDAwMDAwMDItMDAwMC0wZmYxLWNlMDAtMDAwMDAwMDAwMDAwL2F0dGFjaG1lbnRzLm9mZmljZS5uZXRANTU4MzFlN2QtM2FjMi00NjRkLTg4MzEtYjQwMDI4OTUzY2JlIiwiaGFwcCI6Im93YSJ9.Fa4YhRO7wuT4RfoB0RTMIcszjC47LWg_e72-XfnUzp_pX7SqjNs4SD048wuhA21fUV_Jg_NjeKRbcRdt-wJE8twlhW_GamCpqmXFbjShk5GqxsWIZNG_D9gvUKQXpzAoy5DUIU_hpeElqMYqd_ln37fLQg4joJqa1H1xaWo1a0s367r5LHpK7-me5xQ-OOT2hkWNiFd-dAT0H23u1dB04Fl7WHCjY50QRlQxMwTugx71RHPc2-8j2Yg6xgNdybsdIhHz5-43PUf6aIkU0r20wtmG3jo8Y_y0_7wBttUvF_X7nWCE66jbtloNIZNAyLrWA2_KvFSWd0GgRif2eezjTQ&amp;X-OWA-CANARY=nC9jL1CIIEiSIYCyyssvHMDgb_24V9oYKm-fYLOIdgXfsYKYnS0vcybG2O1tMUisxQbK_vptwKU.&amp;owa=outlook.office.com&amp;scriptVer=20220617005.06&amp;animation=tru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7" t="6958" r="5869" b="7693"/>
          <a:stretch/>
        </p:blipFill>
        <p:spPr bwMode="auto">
          <a:xfrm>
            <a:off x="3845441" y="948490"/>
            <a:ext cx="8129439" cy="577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813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u="sng" dirty="0">
                <a:solidFill>
                  <a:schemeClr val="accent6">
                    <a:lumMod val="50000"/>
                  </a:schemeClr>
                </a:solidFill>
              </a:rPr>
              <a:t>Stories of Inspiration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indent="-742950">
              <a:buAutoNum type="arabicPeriod"/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Poem starter – ‘The Tree’</a:t>
            </a:r>
          </a:p>
          <a:p>
            <a:pPr marL="742950" indent="-742950">
              <a:buAutoNum type="arabicPeriod"/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Faith / non-faith activists and their stories</a:t>
            </a:r>
          </a:p>
          <a:p>
            <a:pPr marL="742950" indent="-742950">
              <a:buAutoNum type="arabicPeriod"/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What inspires these people?</a:t>
            </a:r>
          </a:p>
          <a:p>
            <a:pPr marL="742950" indent="-742950">
              <a:buAutoNum type="arabicPeriod"/>
            </a:pPr>
            <a:r>
              <a:rPr lang="en-GB" sz="3600" dirty="0">
                <a:solidFill>
                  <a:schemeClr val="accent6">
                    <a:lumMod val="50000"/>
                  </a:schemeClr>
                </a:solidFill>
              </a:rPr>
              <a:t>Leaves of inspiration</a:t>
            </a:r>
          </a:p>
          <a:p>
            <a:pPr marL="742950" indent="-742950">
              <a:buAutoNum type="arabicPeriod"/>
            </a:pPr>
            <a:endParaRPr lang="en-GB" sz="36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002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b="1" u="sng" dirty="0"/>
              <a:t>The Tree</a:t>
            </a:r>
          </a:p>
        </p:txBody>
      </p:sp>
      <p:pic>
        <p:nvPicPr>
          <p:cNvPr id="1026" name="Picture 2" descr="https://xrwellingborough.files.wordpress.com/2020/02/three-oaks-campaigners.jpg?w=6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449" y="2469131"/>
            <a:ext cx="4637441" cy="2431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xrwellingborough.files.wordpress.com/2019/09/xrw-logo.jpg?w=27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782" y="2650506"/>
            <a:ext cx="2090393" cy="2090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Northamptonshire oak: 5,000-strong petition could save tree - BBC New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313" y="2476058"/>
            <a:ext cx="4310195" cy="2424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1839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688</TotalTime>
  <Words>349</Words>
  <Application>Microsoft Office PowerPoint</Application>
  <PresentationFormat>Custom</PresentationFormat>
  <Paragraphs>62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Office Theme</vt:lpstr>
      <vt:lpstr>1_Office Theme</vt:lpstr>
      <vt:lpstr>Steph Chadwick</vt:lpstr>
      <vt:lpstr>My Project…</vt:lpstr>
      <vt:lpstr>Climate Stories</vt:lpstr>
      <vt:lpstr>1 - The Earth’s Story</vt:lpstr>
      <vt:lpstr>PowerPoint Presentation</vt:lpstr>
      <vt:lpstr>2 - Stories of Origin</vt:lpstr>
      <vt:lpstr>PowerPoint Presentation</vt:lpstr>
      <vt:lpstr>Stories of Inspiration</vt:lpstr>
      <vt:lpstr>The Tree</vt:lpstr>
      <vt:lpstr>PowerPoint Presentation</vt:lpstr>
      <vt:lpstr>Pick one of the people you have read about:</vt:lpstr>
      <vt:lpstr>PowerPoint Presentation</vt:lpstr>
      <vt:lpstr>My Climate Story</vt:lpstr>
      <vt:lpstr>Going forward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Steph Chadwick</dc:title>
  <dc:creator>Chadwick, Stephanie</dc:creator>
  <cp:lastModifiedBy>Saltley Trust</cp:lastModifiedBy>
  <cp:revision>23</cp:revision>
  <dcterms:created xsi:type="dcterms:W3CDTF">2022-06-26T12:59:22Z</dcterms:created>
  <dcterms:modified xsi:type="dcterms:W3CDTF">2022-07-01T10:13:31Z</dcterms:modified>
</cp:coreProperties>
</file>